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verpass Black" panose="020B0604020202020204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168D2-FCFD-45AD-B398-C74E9D0C94C7}">
  <a:tblStyle styleId="{C80168D2-FCFD-45AD-B398-C74E9D0C9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71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901176"/>
            <a:ext cx="6291000" cy="1147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Club Winx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7974FC-4B25-49F5-9260-7F14A14B8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159" y="1935657"/>
            <a:ext cx="2686815" cy="26494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1844702" y="1693131"/>
            <a:ext cx="5454595" cy="1757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Александър Баев </a:t>
            </a:r>
            <a:r>
              <a:rPr lang="en-US" sz="1600" dirty="0"/>
              <a:t>(8</a:t>
            </a:r>
            <a:r>
              <a:rPr lang="bg-BG" sz="1600" dirty="0"/>
              <a:t>А</a:t>
            </a:r>
            <a:r>
              <a:rPr lang="en-US" sz="1600" dirty="0"/>
              <a:t>)</a:t>
            </a:r>
            <a:r>
              <a:rPr lang="bg-BG" sz="1600" dirty="0"/>
              <a:t> –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Frontend Developer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Александър Божиков</a:t>
            </a:r>
            <a:r>
              <a:rPr lang="en-US" sz="1600" dirty="0"/>
              <a:t> (</a:t>
            </a:r>
            <a:r>
              <a:rPr lang="bg-BG" sz="1600" dirty="0"/>
              <a:t>9Б</a:t>
            </a:r>
            <a:r>
              <a:rPr lang="en-US" sz="1600" dirty="0"/>
              <a:t>)</a:t>
            </a:r>
            <a:r>
              <a:rPr lang="bg-BG" sz="1600" dirty="0"/>
              <a:t> -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Frontend Developer</a:t>
            </a:r>
            <a:endParaRPr lang="bg-BG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Кирил Димитров </a:t>
            </a:r>
            <a:r>
              <a:rPr lang="en-US" sz="1600" dirty="0"/>
              <a:t>(</a:t>
            </a:r>
            <a:r>
              <a:rPr lang="bg-BG" sz="1600" dirty="0"/>
              <a:t>9Б</a:t>
            </a:r>
            <a:r>
              <a:rPr lang="en-US" sz="1600" dirty="0"/>
              <a:t>) </a:t>
            </a:r>
            <a:r>
              <a:rPr lang="bg-BG" sz="1600" dirty="0"/>
              <a:t>-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Frontend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Developer</a:t>
            </a:r>
            <a:endParaRPr lang="bg-BG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/>
              <a:t>Димитър Димитров </a:t>
            </a:r>
            <a:r>
              <a:rPr lang="en-US" sz="1600" dirty="0"/>
              <a:t>(</a:t>
            </a:r>
            <a:r>
              <a:rPr lang="bg-BG" sz="1600" dirty="0"/>
              <a:t>9Б</a:t>
            </a:r>
            <a:r>
              <a:rPr lang="en-US" sz="1600" dirty="0"/>
              <a:t>) </a:t>
            </a:r>
            <a:r>
              <a:rPr lang="bg-BG" sz="1600" dirty="0"/>
              <a:t>-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Frontend Developer</a:t>
            </a: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НАШИЯТ ОТБОР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4042685" y="281235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292662" y="4214646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370061" y="9081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73592" y="4105651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871575" y="107445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B5183A-FF65-4E0A-A8CD-85EEB37A5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b="1" dirty="0"/>
              <a:t>Тема на проекта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E20EC-F695-42FA-BF28-87B2A66F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160" y="1311118"/>
            <a:ext cx="6829680" cy="3257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735750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Използвани програми</a:t>
            </a:r>
            <a:endParaRPr b="1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19976" y="-220349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4B907C5-9B20-4F4E-BF3B-6093CF9B9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958">
            <a:off x="6169327" y="1424985"/>
            <a:ext cx="1628351" cy="162835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72F75F-1CFB-46DF-B4D7-7FA4E9E85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384" y="1630018"/>
            <a:ext cx="1383231" cy="128640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E6E0A04-0110-4908-BF17-9A0B0D193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46462">
            <a:off x="5322708" y="3279475"/>
            <a:ext cx="1665384" cy="166538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10438F-4737-45E4-99D8-81DDEECB5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7458">
            <a:off x="2295409" y="3454496"/>
            <a:ext cx="1315342" cy="13153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94C44E2-A446-4E2E-A3D5-B6E60589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07359">
            <a:off x="1212478" y="1478354"/>
            <a:ext cx="1521614" cy="15216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1849356" y="2192151"/>
            <a:ext cx="5445287" cy="759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Нека продължим към сайта!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47</Words>
  <Application>Microsoft Office PowerPoint</Application>
  <PresentationFormat>On-screen Show (16:9)</PresentationFormat>
  <Paragraphs>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Fira Sans Extra Condensed Medium</vt:lpstr>
      <vt:lpstr>Open Sans</vt:lpstr>
      <vt:lpstr>Overpass Black</vt:lpstr>
      <vt:lpstr>Aqua Marketing Plan by Slidego</vt:lpstr>
      <vt:lpstr>Club Winx</vt:lpstr>
      <vt:lpstr>НАШИЯТ ОТБОР</vt:lpstr>
      <vt:lpstr>Тема на проекта</vt:lpstr>
      <vt:lpstr>Използвани програми</vt:lpstr>
      <vt:lpstr>Нека продължим към сайта!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 Winx</dc:title>
  <dc:creator>My PC</dc:creator>
  <cp:lastModifiedBy>Александър Иванов Баев</cp:lastModifiedBy>
  <cp:revision>7</cp:revision>
  <dcterms:modified xsi:type="dcterms:W3CDTF">2021-06-27T11:42:08Z</dcterms:modified>
</cp:coreProperties>
</file>